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81EBCEF-9662-4D67-8DCF-CAA5A4BD5789}">
  <a:tblStyle styleName="Table_0" styleId="{281EBCEF-9662-4D67-8DCF-CAA5A4BD5789}"/>
</a:tblStyleLst>
</file>

<file path=ppt/_rels/presentation.xml.rels><?xml version="1.0" encoding="UTF-8" standalone="yes"?><Relationships xmlns="http://schemas.openxmlformats.org/package/2006/relationships"><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presProps.xml" Type="http://schemas.openxmlformats.org/officeDocument/2006/relationships/presProps" Id="rId2"/><Relationship Target="slides/slide8.xml" Type="http://schemas.openxmlformats.org/officeDocument/2006/relationships/slide" Id="rId13"/><Relationship Target="theme/theme2.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4" name="Shape 8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7" name="Shape 13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5" name="Shape 14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2" name="Shape 15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0" name="Shape 9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6" name="Shape 9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2" name="Shape 10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8" name="Shape 10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5" name="Shape 11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0" name="Shape 12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5" name="Shape 12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0" name="Shape 13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media/image01.jpg" Type="http://schemas.openxmlformats.org/officeDocument/2006/relationships/image" Id="rId2"/><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media/image08.jpg" Type="http://schemas.openxmlformats.org/officeDocument/2006/relationships/image" Id="rId2"/><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media/image03.jpg" Type="http://schemas.openxmlformats.org/officeDocument/2006/relationships/image" Id="rId2"/><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media/image08.jpg" Type="http://schemas.openxmlformats.org/officeDocument/2006/relationships/image" Id="rId2"/><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t="0" b="0" r="0" l="0"/>
          </a:stretch>
        </a:blipFill>
      </p:bgPr>
    </p:bg>
    <p:spTree>
      <p:nvGrpSpPr>
        <p:cNvPr id="10" name="Shape 10"/>
        <p:cNvGrpSpPr/>
        <p:nvPr/>
      </p:nvGrpSpPr>
      <p:grpSpPr>
        <a:xfrm>
          <a:off y="0" x="0"/>
          <a:ext cy="0" cx="0"/>
          <a:chOff y="0" x="0"/>
          <a:chExt cy="0" cx="0"/>
        </a:xfrm>
      </p:grpSpPr>
      <p:sp>
        <p:nvSpPr>
          <p:cNvPr id="11" name="Shape 11"/>
          <p:cNvSpPr txBox="1"/>
          <p:nvPr>
            <p:ph type="ctrTitle"/>
          </p:nvPr>
        </p:nvSpPr>
        <p:spPr>
          <a:xfrm>
            <a:off y="3429000" x="152400"/>
            <a:ext cy="1066799" cx="42671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2" name="Shape 12"/>
          <p:cNvSpPr txBox="1"/>
          <p:nvPr>
            <p:ph idx="1" type="subTitle"/>
          </p:nvPr>
        </p:nvSpPr>
        <p:spPr>
          <a:xfrm>
            <a:off y="4495800" x="152400"/>
            <a:ext cy="685799" cx="5257799"/>
          </a:xfrm>
          <a:prstGeom prst="rect">
            <a:avLst/>
          </a:prstGeom>
          <a:noFill/>
          <a:ln>
            <a:noFill/>
          </a:ln>
        </p:spPr>
        <p:txBody>
          <a:bodyPr bIns="91425" rIns="91425" lIns="91425" tIns="91425" anchor="t" anchorCtr="0"/>
          <a:lstStyle>
            <a:lvl1pPr algn="l" rtl="0" marR="0" indent="0" marL="0">
              <a:spcBef>
                <a:spcPts val="560"/>
              </a:spcBef>
              <a:spcAft>
                <a:spcPts val="0"/>
              </a:spcAft>
              <a:buClr>
                <a:srgbClr val="FDE9D8"/>
              </a:buClr>
              <a:buFont typeface="Times New Roman"/>
              <a:buNone/>
              <a:defRPr/>
            </a:lvl1pPr>
            <a:lvl2pPr algn="l" rtl="0" marR="0" indent="-133350" marL="742950">
              <a:spcBef>
                <a:spcPts val="480"/>
              </a:spcBef>
              <a:spcAft>
                <a:spcPts val="0"/>
              </a:spcAft>
              <a:buClr>
                <a:srgbClr val="31859B"/>
              </a:buClr>
              <a:buFont typeface="Times New Roman"/>
              <a:buChar char="–"/>
              <a:defRPr/>
            </a:lvl2pPr>
            <a:lvl3pPr algn="l" rtl="0" marR="0" indent="-101600" marL="1143000">
              <a:spcBef>
                <a:spcPts val="400"/>
              </a:spcBef>
              <a:spcAft>
                <a:spcPts val="0"/>
              </a:spcAft>
              <a:buClr>
                <a:srgbClr val="31859B"/>
              </a:buClr>
              <a:buFont typeface="Times New Roman"/>
              <a:buChar char="•"/>
              <a:defRPr/>
            </a:lvl3pPr>
            <a:lvl4pPr algn="l" rtl="0" marR="0" indent="-114300" marL="1600200">
              <a:spcBef>
                <a:spcPts val="360"/>
              </a:spcBef>
              <a:spcAft>
                <a:spcPts val="0"/>
              </a:spcAft>
              <a:buClr>
                <a:srgbClr val="31859B"/>
              </a:buClr>
              <a:buFont typeface="Times New Roman"/>
              <a:buChar char="–"/>
              <a:defRPr/>
            </a:lvl4pPr>
            <a:lvl5pPr algn="l" rtl="0" marR="0" indent="-114300" marL="2057400">
              <a:spcBef>
                <a:spcPts val="360"/>
              </a:spcBef>
              <a:spcAft>
                <a:spcPts val="0"/>
              </a:spcAft>
              <a:buClr>
                <a:srgbClr val="31859B"/>
              </a:buClr>
              <a:buFont typeface="Times New Roman"/>
              <a:buChar char="»"/>
              <a:defRPr/>
            </a:lvl5pPr>
            <a:lvl6pPr algn="l" rtl="0" marR="0" indent="-114300" marL="2514600">
              <a:spcBef>
                <a:spcPts val="360"/>
              </a:spcBef>
              <a:spcAft>
                <a:spcPts val="0"/>
              </a:spcAft>
              <a:buClr>
                <a:srgbClr val="336699"/>
              </a:buClr>
              <a:buFont typeface="Times New Roman"/>
              <a:buChar char="»"/>
              <a:defRPr/>
            </a:lvl6pPr>
            <a:lvl7pPr algn="l" rtl="0" marR="0" indent="-114300" marL="2971800">
              <a:spcBef>
                <a:spcPts val="360"/>
              </a:spcBef>
              <a:spcAft>
                <a:spcPts val="0"/>
              </a:spcAft>
              <a:buClr>
                <a:srgbClr val="336699"/>
              </a:buClr>
              <a:buFont typeface="Times New Roman"/>
              <a:buChar char="»"/>
              <a:defRPr/>
            </a:lvl7pPr>
            <a:lvl8pPr algn="l" rtl="0" marR="0" indent="-114300" marL="3429000">
              <a:spcBef>
                <a:spcPts val="360"/>
              </a:spcBef>
              <a:spcAft>
                <a:spcPts val="0"/>
              </a:spcAft>
              <a:buClr>
                <a:srgbClr val="336699"/>
              </a:buClr>
              <a:buFont typeface="Times New Roman"/>
              <a:buChar char="»"/>
              <a:defRPr/>
            </a:lvl8pPr>
            <a:lvl9pPr algn="l" rtl="0" marR="0" indent="-114300" marL="3886200">
              <a:spcBef>
                <a:spcPts val="360"/>
              </a:spcBef>
              <a:spcAft>
                <a:spcPts val="0"/>
              </a:spcAft>
              <a:buClr>
                <a:srgbClr val="336699"/>
              </a:buClr>
              <a:buFont typeface="Times New Roman"/>
              <a:buChar char="»"/>
              <a:defRPr/>
            </a:lvl9pPr>
          </a:lstStyle>
          <a:p/>
        </p:txBody>
      </p:sp>
      <p:sp>
        <p:nvSpPr>
          <p:cNvPr id="13" name="Shape 13"/>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 name="Shape 14"/>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 name="Shape 15"/>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bg>
      <p:bgPr>
        <a:blipFill rotWithShape="1">
          <a:blip r:embed="rId2">
            <a:alphaModFix/>
          </a:blip>
          <a:stretch>
            <a:fillRect t="0" b="0" r="0" l="0"/>
          </a:stretch>
        </a:blipFill>
      </p:bgPr>
    </p:bg>
    <p:spTree>
      <p:nvGrpSpPr>
        <p:cNvPr id="67" name="Shape 67"/>
        <p:cNvGrpSpPr/>
        <p:nvPr/>
      </p:nvGrpSpPr>
      <p:grpSpPr>
        <a:xfrm>
          <a:off y="0" x="0"/>
          <a:ext cy="0" cx="0"/>
          <a:chOff y="0" x="0"/>
          <a:chExt cy="0" cx="0"/>
        </a:xfrm>
      </p:grpSpPr>
      <p:sp>
        <p:nvSpPr>
          <p:cNvPr id="68" name="Shape 68"/>
          <p:cNvSpPr txBox="1"/>
          <p:nvPr>
            <p:ph type="title"/>
          </p:nvPr>
        </p:nvSpPr>
        <p:spPr>
          <a:xfrm>
            <a:off y="0" x="457200"/>
            <a:ext cy="1143000"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69" name="Shape 69"/>
          <p:cNvSpPr txBox="1"/>
          <p:nvPr>
            <p:ph idx="1" type="body"/>
          </p:nvPr>
        </p:nvSpPr>
        <p:spPr>
          <a:xfrm rot="5400000">
            <a:off y="-251618" x="2309018"/>
            <a:ext cy="8229600" cx="4525963"/>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0" name="Shape 7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1" name="Shape 7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2" name="Shape 72"/>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3" name="Shape 73"/>
        <p:cNvGrpSpPr/>
        <p:nvPr/>
      </p:nvGrpSpPr>
      <p:grpSpPr>
        <a:xfrm>
          <a:off y="0" x="0"/>
          <a:ext cy="0" cx="0"/>
          <a:chOff y="0" x="0"/>
          <a:chExt cy="0" cx="0"/>
        </a:xfrm>
      </p:grpSpPr>
      <p:sp>
        <p:nvSpPr>
          <p:cNvPr id="74" name="Shape 74"/>
          <p:cNvSpPr txBox="1"/>
          <p:nvPr>
            <p:ph type="title"/>
          </p:nvPr>
        </p:nvSpPr>
        <p:spPr>
          <a:xfrm rot="5400000">
            <a:off y="2034381" x="4595018"/>
            <a:ext cy="2057400" cx="6126163"/>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5" name="Shape 75"/>
          <p:cNvSpPr txBox="1"/>
          <p:nvPr>
            <p:ph idx="1" type="body"/>
          </p:nvPr>
        </p:nvSpPr>
        <p:spPr>
          <a:xfrm rot="5400000">
            <a:off y="53181" x="404018"/>
            <a:ext cy="6019799" cx="6126163"/>
          </a:xfrm>
          <a:prstGeom prst="rect">
            <a:avLst/>
          </a:prstGeom>
          <a:noFill/>
          <a:ln>
            <a:noFill/>
          </a:ln>
        </p:spPr>
        <p:txBody>
          <a:bodyPr bIns="91425" rIns="91425" lIns="91425" tIns="91425" anchor="t" anchorCtr="0"/>
          <a:lstStyle>
            <a:lvl1pPr algn="l" rtl="0" indent="-165100" marL="342900">
              <a:spcBef>
                <a:spcPts val="560"/>
              </a:spcBef>
              <a:spcAft>
                <a:spcPts val="0"/>
              </a:spcAft>
              <a:buClr>
                <a:srgbClr val="31859B"/>
              </a:buClr>
              <a:buFont typeface="Times New Roman"/>
              <a:buChar char="•"/>
              <a:defRPr/>
            </a:lvl1pPr>
            <a:lvl2pPr algn="l" rtl="0" indent="-133350" marL="742950">
              <a:spcBef>
                <a:spcPts val="480"/>
              </a:spcBef>
              <a:spcAft>
                <a:spcPts val="0"/>
              </a:spcAft>
              <a:buClr>
                <a:srgbClr val="31859B"/>
              </a:buClr>
              <a:buFont typeface="Times New Roman"/>
              <a:buChar char="–"/>
              <a:defRPr/>
            </a:lvl2pPr>
            <a:lvl3pPr algn="l" rtl="0" indent="-101600" marL="1143000">
              <a:spcBef>
                <a:spcPts val="400"/>
              </a:spcBef>
              <a:spcAft>
                <a:spcPts val="0"/>
              </a:spcAft>
              <a:buClr>
                <a:srgbClr val="31859B"/>
              </a:buClr>
              <a:buFont typeface="Times New Roman"/>
              <a:buChar char="•"/>
              <a:defRPr/>
            </a:lvl3pPr>
            <a:lvl4pPr algn="l" rtl="0" indent="-114300" marL="1600200">
              <a:spcBef>
                <a:spcPts val="360"/>
              </a:spcBef>
              <a:spcAft>
                <a:spcPts val="0"/>
              </a:spcAft>
              <a:buClr>
                <a:srgbClr val="31859B"/>
              </a:buClr>
              <a:buFont typeface="Times New Roman"/>
              <a:buChar char="–"/>
              <a:defRPr/>
            </a:lvl4pPr>
            <a:lvl5pPr algn="l" rtl="0" indent="-114300" marL="2057400">
              <a:spcBef>
                <a:spcPts val="360"/>
              </a:spcBef>
              <a:spcAft>
                <a:spcPts val="0"/>
              </a:spcAft>
              <a:buClr>
                <a:srgbClr val="31859B"/>
              </a:buClr>
              <a:buFont typeface="Times New Roman"/>
              <a:buChar char="»"/>
              <a:defRPr/>
            </a:lvl5pPr>
            <a:lvl6pPr algn="l" rtl="0" indent="-114300" marL="2514600">
              <a:spcBef>
                <a:spcPts val="360"/>
              </a:spcBef>
              <a:spcAft>
                <a:spcPts val="0"/>
              </a:spcAft>
              <a:buClr>
                <a:srgbClr val="336699"/>
              </a:buClr>
              <a:buFont typeface="Times New Roman"/>
              <a:buChar char="»"/>
              <a:defRPr/>
            </a:lvl6pPr>
            <a:lvl7pPr algn="l" rtl="0" indent="-114300" marL="2971800">
              <a:spcBef>
                <a:spcPts val="360"/>
              </a:spcBef>
              <a:spcAft>
                <a:spcPts val="0"/>
              </a:spcAft>
              <a:buClr>
                <a:srgbClr val="336699"/>
              </a:buClr>
              <a:buFont typeface="Times New Roman"/>
              <a:buChar char="»"/>
              <a:defRPr/>
            </a:lvl7pPr>
            <a:lvl8pPr algn="l" rtl="0" indent="-114300" marL="3429000">
              <a:spcBef>
                <a:spcPts val="360"/>
              </a:spcBef>
              <a:spcAft>
                <a:spcPts val="0"/>
              </a:spcAft>
              <a:buClr>
                <a:srgbClr val="336699"/>
              </a:buClr>
              <a:buFont typeface="Times New Roman"/>
              <a:buChar char="»"/>
              <a:defRPr/>
            </a:lvl8pPr>
            <a:lvl9pPr algn="l" rtl="0" indent="-114300" marL="3886200">
              <a:spcBef>
                <a:spcPts val="360"/>
              </a:spcBef>
              <a:spcAft>
                <a:spcPts val="0"/>
              </a:spcAft>
              <a:buClr>
                <a:srgbClr val="336699"/>
              </a:buClr>
              <a:buFont typeface="Times New Roman"/>
              <a:buChar char="»"/>
              <a:defRPr/>
            </a:lvl9pPr>
          </a:lstStyle>
          <a:p/>
        </p:txBody>
      </p:sp>
      <p:sp>
        <p:nvSpPr>
          <p:cNvPr id="76" name="Shape 7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7" name="Shape 7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8" name="Shape 78"/>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y="0" x="0"/>
          <a:ext cy="0" cx="0"/>
          <a:chOff y="0" x="0"/>
          <a:chExt cy="0" cx="0"/>
        </a:xfrm>
      </p:grpSpPr>
      <p:sp>
        <p:nvSpPr>
          <p:cNvPr id="17" name="Shape 17"/>
          <p:cNvSpPr txBox="1"/>
          <p:nvPr>
            <p:ph type="title"/>
          </p:nvPr>
        </p:nvSpPr>
        <p:spPr>
          <a:xfrm>
            <a:off y="0" x="457200"/>
            <a:ext cy="1143000"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8" name="Shape 18"/>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indent="-165100" marL="342900">
              <a:spcBef>
                <a:spcPts val="560"/>
              </a:spcBef>
              <a:spcAft>
                <a:spcPts val="0"/>
              </a:spcAft>
              <a:buClr>
                <a:srgbClr val="31859B"/>
              </a:buClr>
              <a:buFont typeface="Times New Roman"/>
              <a:buChar char="•"/>
              <a:defRPr/>
            </a:lvl1pPr>
            <a:lvl2pPr algn="l" rtl="0" indent="-133350" marL="742950">
              <a:spcBef>
                <a:spcPts val="480"/>
              </a:spcBef>
              <a:spcAft>
                <a:spcPts val="0"/>
              </a:spcAft>
              <a:buClr>
                <a:srgbClr val="31859B"/>
              </a:buClr>
              <a:buFont typeface="Times New Roman"/>
              <a:buChar char="–"/>
              <a:defRPr/>
            </a:lvl2pPr>
            <a:lvl3pPr algn="l" rtl="0" indent="-101600" marL="1143000">
              <a:spcBef>
                <a:spcPts val="400"/>
              </a:spcBef>
              <a:spcAft>
                <a:spcPts val="0"/>
              </a:spcAft>
              <a:buClr>
                <a:srgbClr val="31859B"/>
              </a:buClr>
              <a:buFont typeface="Times New Roman"/>
              <a:buChar char="•"/>
              <a:defRPr/>
            </a:lvl3pPr>
            <a:lvl4pPr algn="l" rtl="0" indent="-114300" marL="1600200">
              <a:spcBef>
                <a:spcPts val="360"/>
              </a:spcBef>
              <a:spcAft>
                <a:spcPts val="0"/>
              </a:spcAft>
              <a:buClr>
                <a:srgbClr val="31859B"/>
              </a:buClr>
              <a:buFont typeface="Times New Roman"/>
              <a:buChar char="–"/>
              <a:defRPr/>
            </a:lvl4pPr>
            <a:lvl5pPr algn="l" rtl="0" indent="-114300" marL="2057400">
              <a:spcBef>
                <a:spcPts val="360"/>
              </a:spcBef>
              <a:spcAft>
                <a:spcPts val="0"/>
              </a:spcAft>
              <a:buClr>
                <a:srgbClr val="31859B"/>
              </a:buClr>
              <a:buFont typeface="Times New Roman"/>
              <a:buChar char="»"/>
              <a:defRPr/>
            </a:lvl5pPr>
            <a:lvl6pPr algn="l" rtl="0" indent="-114300" marL="2514600">
              <a:spcBef>
                <a:spcPts val="360"/>
              </a:spcBef>
              <a:spcAft>
                <a:spcPts val="0"/>
              </a:spcAft>
              <a:buClr>
                <a:srgbClr val="336699"/>
              </a:buClr>
              <a:buFont typeface="Times New Roman"/>
              <a:buChar char="»"/>
              <a:defRPr/>
            </a:lvl6pPr>
            <a:lvl7pPr algn="l" rtl="0" indent="-114300" marL="2971800">
              <a:spcBef>
                <a:spcPts val="360"/>
              </a:spcBef>
              <a:spcAft>
                <a:spcPts val="0"/>
              </a:spcAft>
              <a:buClr>
                <a:srgbClr val="336699"/>
              </a:buClr>
              <a:buFont typeface="Times New Roman"/>
              <a:buChar char="»"/>
              <a:defRPr/>
            </a:lvl7pPr>
            <a:lvl8pPr algn="l" rtl="0" indent="-114300" marL="3429000">
              <a:spcBef>
                <a:spcPts val="360"/>
              </a:spcBef>
              <a:spcAft>
                <a:spcPts val="0"/>
              </a:spcAft>
              <a:buClr>
                <a:srgbClr val="336699"/>
              </a:buClr>
              <a:buFont typeface="Times New Roman"/>
              <a:buChar char="»"/>
              <a:defRPr/>
            </a:lvl8pPr>
            <a:lvl9pPr algn="l" rtl="0" indent="-114300" marL="3886200">
              <a:spcBef>
                <a:spcPts val="360"/>
              </a:spcBef>
              <a:spcAft>
                <a:spcPts val="0"/>
              </a:spcAft>
              <a:buClr>
                <a:srgbClr val="336699"/>
              </a:buClr>
              <a:buFont typeface="Times New Roman"/>
              <a:buChar char="»"/>
              <a:defRPr/>
            </a:lvl9pPr>
          </a:lstStyle>
          <a:p/>
        </p:txBody>
      </p:sp>
      <p:sp>
        <p:nvSpPr>
          <p:cNvPr id="19" name="Shape 19"/>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 name="Shape 20"/>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 name="Shape 21"/>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2" name="Shape 22"/>
        <p:cNvGrpSpPr/>
        <p:nvPr/>
      </p:nvGrpSpPr>
      <p:grpSpPr>
        <a:xfrm>
          <a:off y="0" x="0"/>
          <a:ext cy="0" cx="0"/>
          <a:chOff y="0" x="0"/>
          <a:chExt cy="0" cx="0"/>
        </a:xfrm>
      </p:grpSpPr>
      <p:sp>
        <p:nvSpPr>
          <p:cNvPr id="23" name="Shape 23"/>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Times New Roman"/>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25" name="Shape 2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 name="Shape 2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 name="Shape 2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 name="Shape 28"/>
        <p:cNvGrpSpPr/>
        <p:nvPr/>
      </p:nvGrpSpPr>
      <p:grpSpPr>
        <a:xfrm>
          <a:off y="0" x="0"/>
          <a:ext cy="0" cx="0"/>
          <a:chOff y="0" x="0"/>
          <a:chExt cy="0" cx="0"/>
        </a:xfrm>
      </p:grpSpPr>
      <p:sp>
        <p:nvSpPr>
          <p:cNvPr id="29" name="Shape 29"/>
          <p:cNvSpPr txBox="1"/>
          <p:nvPr>
            <p:ph type="title"/>
          </p:nvPr>
        </p:nvSpPr>
        <p:spPr>
          <a:xfrm>
            <a:off y="0" x="457200"/>
            <a:ext cy="1143000"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0" name="Shape 30"/>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3" name="Shape 33"/>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4" name="Shape 34"/>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y="0" x="0"/>
          <a:ext cy="0" cx="0"/>
          <a:chOff y="0" x="0"/>
          <a:chExt cy="0" cx="0"/>
        </a:xfrm>
      </p:grpSpPr>
      <p:sp>
        <p:nvSpPr>
          <p:cNvPr id="36" name="Shape 36"/>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Times New Roman"/>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38" name="Shape 38"/>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Times New Roman"/>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40" name="Shape 40"/>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2" name="Shape 4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3" name="Shape 4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blipFill rotWithShape="1">
          <a:blip r:embed="rId2">
            <a:alphaModFix/>
          </a:blip>
          <a:stretch>
            <a:fillRect t="0" b="0" r="0" l="0"/>
          </a:stretch>
        </a:blipFill>
      </p:bgPr>
    </p:bg>
    <p:spTree>
      <p:nvGrpSpPr>
        <p:cNvPr id="44" name="Shape 44"/>
        <p:cNvGrpSpPr/>
        <p:nvPr/>
      </p:nvGrpSpPr>
      <p:grpSpPr>
        <a:xfrm>
          <a:off y="0" x="0"/>
          <a:ext cy="0" cx="0"/>
          <a:chOff y="0" x="0"/>
          <a:chExt cy="0" cx="0"/>
        </a:xfrm>
      </p:grpSpPr>
      <p:sp>
        <p:nvSpPr>
          <p:cNvPr id="45" name="Shape 45"/>
          <p:cNvSpPr txBox="1"/>
          <p:nvPr>
            <p:ph type="title"/>
          </p:nvPr>
        </p:nvSpPr>
        <p:spPr>
          <a:xfrm>
            <a:off y="0" x="457200"/>
            <a:ext cy="1143000"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6" name="Shape 4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7" name="Shape 4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8" name="Shape 48"/>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y="0" x="0"/>
          <a:ext cy="0" cx="0"/>
          <a:chOff y="0" x="0"/>
          <a:chExt cy="0" cx="0"/>
        </a:xfrm>
      </p:grpSpPr>
      <p:sp>
        <p:nvSpPr>
          <p:cNvPr id="50" name="Shape 5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1" name="Shape 5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2" name="Shape 52"/>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y="0" x="0"/>
          <a:ext cy="0" cx="0"/>
          <a:chOff y="0" x="0"/>
          <a:chExt cy="0" cx="0"/>
        </a:xfrm>
      </p:grpSpPr>
      <p:sp>
        <p:nvSpPr>
          <p:cNvPr id="54" name="Shape 54"/>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Times New Roman"/>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57" name="Shape 5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8" name="Shape 5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9" name="Shape 5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bg>
      <p:bgPr>
        <a:blipFill rotWithShape="1">
          <a:blip r:embed="rId2">
            <a:alphaModFix/>
          </a:blip>
          <a:stretch>
            <a:fillRect t="0" b="0" r="0" l="0"/>
          </a:stretch>
        </a:blipFill>
      </p:bgPr>
    </p:bg>
    <p:spTree>
      <p:nvGrpSpPr>
        <p:cNvPr id="60" name="Shape 60"/>
        <p:cNvGrpSpPr/>
        <p:nvPr/>
      </p:nvGrpSpPr>
      <p:grpSpPr>
        <a:xfrm>
          <a:off y="0" x="0"/>
          <a:ext cy="0" cx="0"/>
          <a:chOff y="0" x="0"/>
          <a:chExt cy="0" cx="0"/>
        </a:xfrm>
      </p:grpSpPr>
      <p:sp>
        <p:nvSpPr>
          <p:cNvPr id="61" name="Shape 61"/>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p:nvPr>
            <p:ph idx="2" type="pic"/>
          </p:nvPr>
        </p:nvSpPr>
        <p:spPr>
          <a:xfrm>
            <a:off y="612775" x="1792288"/>
            <a:ext cy="4114800" cx="5486399"/>
          </a:xfrm>
          <a:prstGeom prst="rect">
            <a:avLst/>
          </a:prstGeom>
          <a:noFill/>
          <a:ln>
            <a:noFill/>
          </a:ln>
        </p:spPr>
      </p:sp>
      <p:sp>
        <p:nvSpPr>
          <p:cNvPr id="63" name="Shape 63"/>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Times New Roman"/>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64" name="Shape 64"/>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5" name="Shape 65"/>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6" name="Shape 66"/>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xml" Type="http://schemas.openxmlformats.org/officeDocument/2006/relationships/slideLayout" Id="rId2"/><Relationship Target="../slideLayouts/slideLayout11.xml" Type="http://schemas.openxmlformats.org/officeDocument/2006/relationships/slideLayout" Id="rId12"/><Relationship Target="../theme/theme1.xml" Type="http://schemas.openxmlformats.org/officeDocument/2006/relationships/theme" Id="rId13"/><Relationship Target="../media/image06.jpg" Type="http://schemas.openxmlformats.org/officeDocument/2006/relationships/image" Id="rId1"/><Relationship Target="../slideLayouts/slideLayout3.xml" Type="http://schemas.openxmlformats.org/officeDocument/2006/relationships/slideLayout" Id="rId4"/><Relationship Target="../slideLayouts/slideLayout9.xml" Type="http://schemas.openxmlformats.org/officeDocument/2006/relationships/slideLayout" Id="rId10"/><Relationship Target="../slideLayouts/slideLayout2.xml" Type="http://schemas.openxmlformats.org/officeDocument/2006/relationships/slideLayout" Id="rId3"/><Relationship Target="../slideLayouts/slideLayout10.xml" Type="http://schemas.openxmlformats.org/officeDocument/2006/relationships/slideLayout" Id="rId11"/><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t="0" b="0" r="0" l="0"/>
          </a:stretch>
        </a:blipFill>
      </p:bgPr>
    </p:bg>
    <p:spTree>
      <p:nvGrpSpPr>
        <p:cNvPr id="4" name="Shape 4"/>
        <p:cNvGrpSpPr/>
        <p:nvPr/>
      </p:nvGrpSpPr>
      <p:grpSpPr>
        <a:xfrm>
          <a:off y="0" x="0"/>
          <a:ext cy="0" cx="0"/>
          <a:chOff y="0" x="0"/>
          <a:chExt cy="0" cx="0"/>
        </a:xfrm>
      </p:grpSpPr>
      <p:sp>
        <p:nvSpPr>
          <p:cNvPr id="5" name="Shape 5"/>
          <p:cNvSpPr txBox="1"/>
          <p:nvPr>
            <p:ph type="title"/>
          </p:nvPr>
        </p:nvSpPr>
        <p:spPr>
          <a:xfrm>
            <a:off y="0" x="457200"/>
            <a:ext cy="1143000" cx="82296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6" name="Shape 6"/>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marR="0" indent="-165100" marL="342900">
              <a:spcBef>
                <a:spcPts val="560"/>
              </a:spcBef>
              <a:spcAft>
                <a:spcPts val="0"/>
              </a:spcAft>
              <a:buClr>
                <a:srgbClr val="31859B"/>
              </a:buClr>
              <a:buFont typeface="Times New Roman"/>
              <a:buChar char="•"/>
              <a:defRPr/>
            </a:lvl1pPr>
            <a:lvl2pPr algn="l" rtl="0" marR="0" indent="-133350" marL="742950">
              <a:spcBef>
                <a:spcPts val="480"/>
              </a:spcBef>
              <a:spcAft>
                <a:spcPts val="0"/>
              </a:spcAft>
              <a:buClr>
                <a:srgbClr val="31859B"/>
              </a:buClr>
              <a:buFont typeface="Times New Roman"/>
              <a:buChar char="–"/>
              <a:defRPr/>
            </a:lvl2pPr>
            <a:lvl3pPr algn="l" rtl="0" marR="0" indent="-101600" marL="1143000">
              <a:spcBef>
                <a:spcPts val="400"/>
              </a:spcBef>
              <a:spcAft>
                <a:spcPts val="0"/>
              </a:spcAft>
              <a:buClr>
                <a:srgbClr val="31859B"/>
              </a:buClr>
              <a:buFont typeface="Times New Roman"/>
              <a:buChar char="•"/>
              <a:defRPr/>
            </a:lvl3pPr>
            <a:lvl4pPr algn="l" rtl="0" marR="0" indent="-114300" marL="1600200">
              <a:spcBef>
                <a:spcPts val="360"/>
              </a:spcBef>
              <a:spcAft>
                <a:spcPts val="0"/>
              </a:spcAft>
              <a:buClr>
                <a:srgbClr val="31859B"/>
              </a:buClr>
              <a:buFont typeface="Times New Roman"/>
              <a:buChar char="–"/>
              <a:defRPr/>
            </a:lvl4pPr>
            <a:lvl5pPr algn="l" rtl="0" marR="0" indent="-114300" marL="2057400">
              <a:spcBef>
                <a:spcPts val="360"/>
              </a:spcBef>
              <a:spcAft>
                <a:spcPts val="0"/>
              </a:spcAft>
              <a:buClr>
                <a:srgbClr val="31859B"/>
              </a:buClr>
              <a:buFont typeface="Times New Roman"/>
              <a:buChar char="»"/>
              <a:defRPr/>
            </a:lvl5pPr>
            <a:lvl6pPr algn="l" rtl="0" marR="0" indent="-114300" marL="2514600">
              <a:spcBef>
                <a:spcPts val="360"/>
              </a:spcBef>
              <a:spcAft>
                <a:spcPts val="0"/>
              </a:spcAft>
              <a:buClr>
                <a:srgbClr val="336699"/>
              </a:buClr>
              <a:buFont typeface="Times New Roman"/>
              <a:buChar char="»"/>
              <a:defRPr/>
            </a:lvl6pPr>
            <a:lvl7pPr algn="l" rtl="0" marR="0" indent="-114300" marL="2971800">
              <a:spcBef>
                <a:spcPts val="360"/>
              </a:spcBef>
              <a:spcAft>
                <a:spcPts val="0"/>
              </a:spcAft>
              <a:buClr>
                <a:srgbClr val="336699"/>
              </a:buClr>
              <a:buFont typeface="Times New Roman"/>
              <a:buChar char="»"/>
              <a:defRPr/>
            </a:lvl7pPr>
            <a:lvl8pPr algn="l" rtl="0" marR="0" indent="-114300" marL="3429000">
              <a:spcBef>
                <a:spcPts val="360"/>
              </a:spcBef>
              <a:spcAft>
                <a:spcPts val="0"/>
              </a:spcAft>
              <a:buClr>
                <a:srgbClr val="336699"/>
              </a:buClr>
              <a:buFont typeface="Times New Roman"/>
              <a:buChar char="»"/>
              <a:defRPr/>
            </a:lvl8pPr>
            <a:lvl9pPr algn="l" rtl="0" marR="0" indent="-114300" marL="3886200">
              <a:spcBef>
                <a:spcPts val="360"/>
              </a:spcBef>
              <a:spcAft>
                <a:spcPts val="0"/>
              </a:spcAft>
              <a:buClr>
                <a:srgbClr val="336699"/>
              </a:buClr>
              <a:buFont typeface="Times New Roman"/>
              <a:buChar char="»"/>
              <a:defRPr/>
            </a:lvl9pPr>
          </a:lstStyle>
          <a:p/>
        </p:txBody>
      </p:sp>
      <p:sp>
        <p:nvSpPr>
          <p:cNvPr id="7" name="Shape 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 name="Shape 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 name="Shape 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02.jpg" Type="http://schemas.openxmlformats.org/officeDocument/2006/relationships/image" Id="rId4"/><Relationship Target="../media/image00.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 Target="../media/image04.jpg" Type="http://schemas.openxmlformats.org/officeDocument/2006/relationships/image" Id="rId4"/><Relationship Target="../media/image05.jpg" Type="http://schemas.openxmlformats.org/officeDocument/2006/relationships/image" Id="rId3"/><Relationship Target="../media/image07.jp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 Target="../media/image09.jpg" Type="http://schemas.openxmlformats.org/officeDocument/2006/relationships/image" Id="rId4"/><Relationship Target="../media/image12.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1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 Target="../media/image1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type="ctrTitle"/>
          </p:nvPr>
        </p:nvSpPr>
        <p:spPr>
          <a:xfrm>
            <a:off y="3429000" x="152400"/>
            <a:ext cy="1066799" cx="4267199"/>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4800" lang="en-US" i="0">
                <a:solidFill>
                  <a:srgbClr val="974806"/>
                </a:solidFill>
                <a:latin typeface="Times New Roman"/>
                <a:ea typeface="Times New Roman"/>
                <a:cs typeface="Times New Roman"/>
                <a:sym typeface="Times New Roman"/>
              </a:rPr>
              <a:t>Dress Code</a:t>
            </a:r>
          </a:p>
        </p:txBody>
      </p:sp>
      <p:sp>
        <p:nvSpPr>
          <p:cNvPr id="81" name="Shape 81"/>
          <p:cNvSpPr txBox="1"/>
          <p:nvPr>
            <p:ph idx="1" type="subTitle"/>
          </p:nvPr>
        </p:nvSpPr>
        <p:spPr>
          <a:xfrm>
            <a:off y="4495800" x="152400"/>
            <a:ext cy="685799" cx="52577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rgbClr val="FDE9D8"/>
              </a:buClr>
              <a:buSzPct val="25000"/>
              <a:buFont typeface="Times New Roman"/>
              <a:buNone/>
            </a:pPr>
            <a:r>
              <a:rPr strike="noStrike" u="none" b="0" cap="none" baseline="0" sz="2800" lang="en-US" i="0">
                <a:solidFill>
                  <a:srgbClr val="FDE9D8"/>
                </a:solidFill>
                <a:latin typeface="Times New Roman"/>
                <a:ea typeface="Times New Roman"/>
                <a:cs typeface="Times New Roman"/>
                <a:sym typeface="Times New Roman"/>
              </a:rPr>
              <a:t>A PBIS Presentation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pic>
        <p:nvPicPr>
          <p:cNvPr id="132" name="Shape 132"/>
          <p:cNvPicPr preferRelativeResize="0"/>
          <p:nvPr/>
        </p:nvPicPr>
        <p:blipFill rotWithShape="1">
          <a:blip r:embed="rId3">
            <a:alphaModFix/>
          </a:blip>
          <a:srcRect t="0" b="0" r="0" l="0"/>
          <a:stretch/>
        </p:blipFill>
        <p:spPr>
          <a:xfrm>
            <a:off y="1600200" x="304800"/>
            <a:ext cy="3743324" cx="2495549"/>
          </a:xfrm>
          <a:prstGeom prst="rect">
            <a:avLst/>
          </a:prstGeom>
          <a:noFill/>
          <a:ln>
            <a:noFill/>
          </a:ln>
        </p:spPr>
      </p:pic>
      <p:sp>
        <p:nvSpPr>
          <p:cNvPr id="133" name="Shape 133"/>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OK to Wear…</a:t>
            </a:r>
          </a:p>
        </p:txBody>
      </p:sp>
      <p:pic>
        <p:nvPicPr>
          <p:cNvPr id="134" name="Shape 134"/>
          <p:cNvPicPr preferRelativeResize="0"/>
          <p:nvPr/>
        </p:nvPicPr>
        <p:blipFill rotWithShape="1">
          <a:blip r:embed="rId4">
            <a:alphaModFix/>
          </a:blip>
          <a:srcRect t="0" b="0" r="0" l="0"/>
          <a:stretch/>
        </p:blipFill>
        <p:spPr>
          <a:xfrm>
            <a:off y="1600200" x="2743200"/>
            <a:ext cy="3743324" cx="58959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OK to Wear…</a:t>
            </a:r>
          </a:p>
        </p:txBody>
      </p:sp>
      <p:pic>
        <p:nvPicPr>
          <p:cNvPr id="140" name="Shape 140"/>
          <p:cNvPicPr preferRelativeResize="0"/>
          <p:nvPr/>
        </p:nvPicPr>
        <p:blipFill rotWithShape="1">
          <a:blip r:embed="rId3">
            <a:alphaModFix/>
          </a:blip>
          <a:srcRect t="0" b="0" r="0" l="0"/>
          <a:stretch/>
        </p:blipFill>
        <p:spPr>
          <a:xfrm>
            <a:off y="990600" x="304800"/>
            <a:ext cy="2628899" cx="4381500"/>
          </a:xfrm>
          <a:prstGeom prst="rect">
            <a:avLst/>
          </a:prstGeom>
          <a:noFill/>
          <a:ln>
            <a:noFill/>
          </a:ln>
        </p:spPr>
      </p:pic>
      <p:pic>
        <p:nvPicPr>
          <p:cNvPr id="141" name="Shape 141"/>
          <p:cNvPicPr preferRelativeResize="0"/>
          <p:nvPr/>
        </p:nvPicPr>
        <p:blipFill rotWithShape="1">
          <a:blip r:embed="rId4">
            <a:alphaModFix/>
          </a:blip>
          <a:srcRect t="0" b="13158" r="13366" l="16002"/>
          <a:stretch/>
        </p:blipFill>
        <p:spPr>
          <a:xfrm>
            <a:off y="0" x="4911725"/>
            <a:ext cy="6172199" cx="4232275"/>
          </a:xfrm>
          <a:prstGeom prst="rect">
            <a:avLst/>
          </a:prstGeom>
          <a:noFill/>
          <a:ln>
            <a:noFill/>
          </a:ln>
        </p:spPr>
      </p:pic>
      <p:pic>
        <p:nvPicPr>
          <p:cNvPr id="142" name="Shape 142"/>
          <p:cNvPicPr preferRelativeResize="0"/>
          <p:nvPr/>
        </p:nvPicPr>
        <p:blipFill rotWithShape="1">
          <a:blip r:embed="rId5">
            <a:alphaModFix/>
          </a:blip>
          <a:srcRect t="0" b="0" r="0" l="0"/>
          <a:stretch/>
        </p:blipFill>
        <p:spPr>
          <a:xfrm>
            <a:off y="3886200" x="1143000"/>
            <a:ext cy="2652712" cx="3352799"/>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141"/>
                                        </p:tgtEl>
                                        <p:attrNameLst>
                                          <p:attrName>style.visibility</p:attrName>
                                        </p:attrNameLst>
                                      </p:cBhvr>
                                      <p:to>
                                        <p:strVal val="visible"/>
                                      </p:to>
                                    </p:set>
                                    <p:animEffect transition="in" filter="fade">
                                      <p:cBhvr>
                                        <p:cTn dur="1"/>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type="title"/>
          </p:nvPr>
        </p:nvSpPr>
        <p:spPr>
          <a:xfrm>
            <a:off y="0" x="457200"/>
            <a:ext cy="2057400"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And please! Dress for Success!</a:t>
            </a:r>
            <a:br>
              <a:rPr strike="noStrike" u="none" b="0" cap="none" baseline="0" sz="4000" lang="en-US" i="0">
                <a:solidFill>
                  <a:srgbClr val="974806"/>
                </a:solidFill>
                <a:latin typeface="Times New Roman"/>
                <a:ea typeface="Times New Roman"/>
                <a:cs typeface="Times New Roman"/>
                <a:sym typeface="Times New Roman"/>
              </a:rPr>
            </a:br>
            <a:r>
              <a:rPr strike="noStrike" u="none" b="0" cap="none" baseline="0" sz="4000" lang="en-US" i="0">
                <a:solidFill>
                  <a:srgbClr val="974806"/>
                </a:solidFill>
                <a:latin typeface="Times New Roman"/>
                <a:ea typeface="Times New Roman"/>
                <a:cs typeface="Times New Roman"/>
                <a:sym typeface="Times New Roman"/>
              </a:rPr>
              <a:t>Every Thursday School Wide Dress for Success! </a:t>
            </a:r>
          </a:p>
        </p:txBody>
      </p:sp>
      <p:pic>
        <p:nvPicPr>
          <p:cNvPr id="148" name="Shape 148"/>
          <p:cNvPicPr preferRelativeResize="0"/>
          <p:nvPr/>
        </p:nvPicPr>
        <p:blipFill rotWithShape="1">
          <a:blip r:embed="rId3">
            <a:alphaModFix/>
          </a:blip>
          <a:srcRect t="0" b="0" r="0" l="0"/>
          <a:stretch/>
        </p:blipFill>
        <p:spPr>
          <a:xfrm>
            <a:off y="2209800" x="152400"/>
            <a:ext cy="3743324" cx="3743324"/>
          </a:xfrm>
          <a:prstGeom prst="rect">
            <a:avLst/>
          </a:prstGeom>
          <a:noFill/>
          <a:ln>
            <a:noFill/>
          </a:ln>
        </p:spPr>
      </p:pic>
      <p:pic>
        <p:nvPicPr>
          <p:cNvPr id="149" name="Shape 149"/>
          <p:cNvPicPr preferRelativeResize="0"/>
          <p:nvPr/>
        </p:nvPicPr>
        <p:blipFill rotWithShape="1">
          <a:blip r:embed="rId4">
            <a:alphaModFix/>
          </a:blip>
          <a:srcRect t="0" b="0" r="9475" l="5245"/>
          <a:stretch/>
        </p:blipFill>
        <p:spPr>
          <a:xfrm>
            <a:off y="2209800" x="4114800"/>
            <a:ext cy="3743324" cx="48006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Dress Code at </a:t>
            </a:r>
            <a:br>
              <a:rPr strike="noStrike" u="none" b="0" cap="none" baseline="0" sz="4000" lang="en-US" i="0">
                <a:solidFill>
                  <a:srgbClr val="974806"/>
                </a:solidFill>
                <a:latin typeface="Times New Roman"/>
                <a:ea typeface="Times New Roman"/>
                <a:cs typeface="Times New Roman"/>
                <a:sym typeface="Times New Roman"/>
              </a:rPr>
            </a:br>
            <a:r>
              <a:rPr strike="noStrike" u="none" b="0" cap="none" baseline="0" sz="4000" lang="en-US" i="0">
                <a:solidFill>
                  <a:srgbClr val="974806"/>
                </a:solidFill>
                <a:latin typeface="Times New Roman"/>
                <a:ea typeface="Times New Roman"/>
                <a:cs typeface="Times New Roman"/>
                <a:sym typeface="Times New Roman"/>
              </a:rPr>
              <a:t>Southeast Raleigh High School</a:t>
            </a:r>
          </a:p>
        </p:txBody>
      </p:sp>
      <p:sp>
        <p:nvSpPr>
          <p:cNvPr id="87" name="Shape 87"/>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31859B"/>
              </a:buClr>
              <a:buSzPct val="100000"/>
              <a:buFont typeface="Times New Roman"/>
              <a:buChar char="•"/>
            </a:pPr>
            <a:r>
              <a:rPr strike="noStrike" u="none" b="0" cap="none" baseline="0" sz="2800" lang="en-US" i="0">
                <a:solidFill>
                  <a:srgbClr val="31859B"/>
                </a:solidFill>
                <a:latin typeface="Times New Roman"/>
                <a:ea typeface="Times New Roman"/>
                <a:cs typeface="Times New Roman"/>
                <a:sym typeface="Times New Roman"/>
              </a:rPr>
              <a:t>Wake County Policy</a:t>
            </a:r>
          </a:p>
          <a:p>
            <a:pPr algn="l" rtl="0" lvl="0" marR="0" indent="-342900" marL="342900">
              <a:spcBef>
                <a:spcPts val="560"/>
              </a:spcBef>
              <a:spcAft>
                <a:spcPts val="0"/>
              </a:spcAft>
              <a:buClr>
                <a:srgbClr val="31859B"/>
              </a:buClr>
              <a:buSzPct val="100000"/>
              <a:buFont typeface="Times New Roman"/>
              <a:buChar char="•"/>
            </a:pPr>
            <a:r>
              <a:rPr strike="noStrike" u="none" b="0" cap="none" baseline="0" sz="2800" lang="en-US" i="0">
                <a:solidFill>
                  <a:srgbClr val="31859B"/>
                </a:solidFill>
                <a:latin typeface="Times New Roman"/>
                <a:ea typeface="Times New Roman"/>
                <a:cs typeface="Times New Roman"/>
                <a:sym typeface="Times New Roman"/>
              </a:rPr>
              <a:t>Discipline Matrix</a:t>
            </a:r>
          </a:p>
          <a:p>
            <a:pPr algn="l" rtl="0" lvl="0" marR="0" indent="-342900" marL="342900">
              <a:spcBef>
                <a:spcPts val="560"/>
              </a:spcBef>
              <a:spcAft>
                <a:spcPts val="0"/>
              </a:spcAft>
              <a:buClr>
                <a:srgbClr val="31859B"/>
              </a:buClr>
              <a:buSzPct val="100000"/>
              <a:buFont typeface="Times New Roman"/>
              <a:buChar char="•"/>
            </a:pPr>
            <a:r>
              <a:rPr strike="noStrike" u="none" b="0" cap="none" baseline="0" sz="2800" lang="en-US" i="0">
                <a:solidFill>
                  <a:srgbClr val="31859B"/>
                </a:solidFill>
                <a:latin typeface="Times New Roman"/>
                <a:ea typeface="Times New Roman"/>
                <a:cs typeface="Times New Roman"/>
                <a:sym typeface="Times New Roman"/>
              </a:rPr>
              <a:t>Wear This, Not That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Wake County and School Policy</a:t>
            </a:r>
          </a:p>
        </p:txBody>
      </p:sp>
      <p:sp>
        <p:nvSpPr>
          <p:cNvPr id="93" name="Shape 93"/>
          <p:cNvSpPr/>
          <p:nvPr/>
        </p:nvSpPr>
        <p:spPr>
          <a:xfrm>
            <a:off y="1600200" x="457200"/>
            <a:ext cy="2677656" cx="80771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800" lang="en-US" i="0">
                <a:solidFill>
                  <a:srgbClr val="244061"/>
                </a:solidFill>
                <a:latin typeface="Arial"/>
                <a:ea typeface="Arial"/>
                <a:cs typeface="Arial"/>
                <a:sym typeface="Arial"/>
              </a:rPr>
              <a:t>To help keep our students focused on learning without distractions, we expect each one to dress appropriately. Our Code of Conduct prohibits disruptive, provocative, revealing, profane, vulgar, offensive, obscene or unsafe clothing or bodily appearances.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Examples of Inappropriate Dress</a:t>
            </a:r>
          </a:p>
        </p:txBody>
      </p:sp>
      <p:sp>
        <p:nvSpPr>
          <p:cNvPr id="99" name="Shape 99"/>
          <p:cNvSpPr txBox="1"/>
          <p:nvPr>
            <p:ph idx="1" type="body"/>
          </p:nvPr>
        </p:nvSpPr>
        <p:spPr>
          <a:xfrm>
            <a:off y="1447800" x="304800"/>
            <a:ext cy="5135563" cx="8229600"/>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exposed undergarments</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sagging pants</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see-through or excessively short, tight or revealing clothes</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bare midriff or strapless shirts</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clothing with lewd, indecent or vulgar messages or illustrations</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clothing that advertises products or services illegal to minors</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head coverings</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chains, spikes or other accessories that could be perceived as or used as a weapon</a:t>
            </a:r>
          </a:p>
          <a:p>
            <a:pPr algn="l" rtl="0" lvl="0" marR="0" indent="-342900" marL="342900">
              <a:spcBef>
                <a:spcPts val="480"/>
              </a:spcBef>
              <a:spcAft>
                <a:spcPts val="0"/>
              </a:spcAft>
              <a:buClr>
                <a:srgbClr val="244061"/>
              </a:buClr>
              <a:buSzPct val="100000"/>
              <a:buFont typeface="Times New Roman"/>
              <a:buChar char="•"/>
            </a:pPr>
            <a:r>
              <a:rPr strike="noStrike" u="none" b="0" cap="none" baseline="0" sz="2400" lang="en-US" i="0">
                <a:solidFill>
                  <a:srgbClr val="244061"/>
                </a:solidFill>
                <a:latin typeface="Times New Roman"/>
                <a:ea typeface="Times New Roman"/>
                <a:cs typeface="Times New Roman"/>
                <a:sym typeface="Times New Roman"/>
              </a:rPr>
              <a:t>clothing that violates the school system's policies against gang and gang-related activities</a:t>
            </a:r>
          </a:p>
          <a:p>
            <a:pPr algn="l" rtl="0" lvl="0" marR="0" indent="-165100" marL="342900">
              <a:spcBef>
                <a:spcPts val="560"/>
              </a:spcBef>
              <a:spcAft>
                <a:spcPts val="0"/>
              </a:spcAft>
              <a:buClr>
                <a:srgbClr val="31859B"/>
              </a:buClr>
              <a:buFont typeface="Times New Roman"/>
              <a:buNone/>
            </a:pPr>
            <a:r>
              <a:t/>
            </a:r>
            <a:endParaRPr strike="noStrike" u="none" b="0" cap="none" baseline="0" sz="2800" i="0">
              <a:solidFill>
                <a:srgbClr val="31859B"/>
              </a:solidFill>
              <a:latin typeface="Times New Roman"/>
              <a:ea typeface="Times New Roman"/>
              <a:cs typeface="Times New Roman"/>
              <a:sym typeface="Times New Roma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Tank Tops: </a:t>
            </a:r>
          </a:p>
        </p:txBody>
      </p:sp>
      <p:sp>
        <p:nvSpPr>
          <p:cNvPr id="105" name="Shape 105"/>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31859B"/>
              </a:buClr>
              <a:buSzPct val="100000"/>
              <a:buFont typeface="Times New Roman"/>
              <a:buChar char="•"/>
            </a:pPr>
            <a:r>
              <a:rPr strike="noStrike" u="none" b="0" cap="none" baseline="0" sz="2800" lang="en-US" i="0">
                <a:solidFill>
                  <a:srgbClr val="31859B"/>
                </a:solidFill>
                <a:latin typeface="Times New Roman"/>
                <a:ea typeface="Times New Roman"/>
                <a:cs typeface="Times New Roman"/>
                <a:sym typeface="Times New Roman"/>
              </a:rPr>
              <a:t>Guys may wear Tank Tops </a:t>
            </a:r>
          </a:p>
          <a:p>
            <a:pPr algn="l" rtl="0" lvl="0" marR="0" indent="-165100" marL="342900">
              <a:spcBef>
                <a:spcPts val="560"/>
              </a:spcBef>
              <a:spcAft>
                <a:spcPts val="0"/>
              </a:spcAft>
              <a:buClr>
                <a:srgbClr val="31859B"/>
              </a:buClr>
              <a:buFont typeface="Times New Roman"/>
              <a:buNone/>
            </a:pPr>
            <a:r>
              <a:t/>
            </a:r>
            <a:endParaRPr strike="noStrike" u="none" b="0" cap="none" baseline="0" sz="2800" i="0">
              <a:solidFill>
                <a:srgbClr val="31859B"/>
              </a:solidFill>
              <a:latin typeface="Times New Roman"/>
              <a:ea typeface="Times New Roman"/>
              <a:cs typeface="Times New Roman"/>
              <a:sym typeface="Times New Roman"/>
            </a:endParaRPr>
          </a:p>
          <a:p>
            <a:pPr algn="l" rtl="0" lvl="0" marR="0" indent="-342900" marL="342900">
              <a:spcBef>
                <a:spcPts val="560"/>
              </a:spcBef>
              <a:spcAft>
                <a:spcPts val="0"/>
              </a:spcAft>
              <a:buClr>
                <a:srgbClr val="31859B"/>
              </a:buClr>
              <a:buSzPct val="100000"/>
              <a:buFont typeface="Times New Roman"/>
              <a:buChar char="•"/>
            </a:pPr>
            <a:r>
              <a:rPr strike="noStrike" u="none" b="0" cap="none" baseline="0" sz="2800" lang="en-US" i="0">
                <a:solidFill>
                  <a:srgbClr val="31859B"/>
                </a:solidFill>
                <a:latin typeface="Times New Roman"/>
                <a:ea typeface="Times New Roman"/>
                <a:cs typeface="Times New Roman"/>
                <a:sym typeface="Times New Roman"/>
              </a:rPr>
              <a:t>BUT……straps must be 2 inches across and can not expose pectoral, lateral or oblique muscles. </a:t>
            </a:r>
          </a:p>
          <a:p>
            <a:pPr algn="l" rtl="0" lvl="0" marR="0" indent="-165100" marL="342900">
              <a:spcBef>
                <a:spcPts val="560"/>
              </a:spcBef>
              <a:spcAft>
                <a:spcPts val="0"/>
              </a:spcAft>
              <a:buClr>
                <a:srgbClr val="31859B"/>
              </a:buClr>
              <a:buFont typeface="Times New Roman"/>
              <a:buNone/>
            </a:pPr>
            <a:r>
              <a:t/>
            </a:r>
            <a:endParaRPr strike="noStrike" u="none" b="0" cap="none" baseline="0" sz="2800" i="0">
              <a:solidFill>
                <a:srgbClr val="31859B"/>
              </a:solidFill>
              <a:latin typeface="Times New Roman"/>
              <a:ea typeface="Times New Roman"/>
              <a:cs typeface="Times New Roman"/>
              <a:sym typeface="Times New Roman"/>
            </a:endParaRPr>
          </a:p>
          <a:p>
            <a:pPr algn="l" rtl="0" lvl="0" marR="0" indent="-342900" marL="342900">
              <a:spcBef>
                <a:spcPts val="560"/>
              </a:spcBef>
              <a:spcAft>
                <a:spcPts val="0"/>
              </a:spcAft>
              <a:buClr>
                <a:srgbClr val="31859B"/>
              </a:buClr>
              <a:buSzPct val="100000"/>
              <a:buFont typeface="Times New Roman"/>
              <a:buChar char="•"/>
            </a:pPr>
            <a:r>
              <a:rPr strike="noStrike" u="none" b="0" cap="none" baseline="0" sz="2800" lang="en-US" i="0">
                <a:solidFill>
                  <a:srgbClr val="31859B"/>
                </a:solidFill>
                <a:latin typeface="Times New Roman"/>
                <a:ea typeface="Times New Roman"/>
                <a:cs typeface="Times New Roman"/>
                <a:sym typeface="Times New Roman"/>
              </a:rPr>
              <a:t>Think about looking like a professional when you come to school. </a:t>
            </a:r>
          </a:p>
          <a:p>
            <a:pPr algn="l" rtl="0" lvl="0" marR="0" indent="-342900" marL="342900">
              <a:spcBef>
                <a:spcPts val="560"/>
              </a:spcBef>
              <a:spcAft>
                <a:spcPts val="0"/>
              </a:spcAft>
              <a:buClr>
                <a:srgbClr val="31859B"/>
              </a:buClr>
              <a:buFont typeface="Times New Roman"/>
              <a:buNone/>
            </a:pPr>
            <a:r>
              <a:t/>
            </a:r>
            <a:endParaRPr strike="noStrike" u="none" b="0" cap="none" baseline="0" sz="2800" i="0">
              <a:solidFill>
                <a:srgbClr val="31859B"/>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0" cap="none" baseline="0" sz="4000" lang="en-US" i="0">
                <a:solidFill>
                  <a:srgbClr val="974806"/>
                </a:solidFill>
                <a:latin typeface="Times New Roman"/>
                <a:ea typeface="Times New Roman"/>
                <a:cs typeface="Times New Roman"/>
                <a:sym typeface="Times New Roman"/>
              </a:rPr>
              <a:t>Consequences Cont’d</a:t>
            </a:r>
          </a:p>
        </p:txBody>
      </p:sp>
      <p:sp>
        <p:nvSpPr>
          <p:cNvPr id="111" name="Shape 111"/>
          <p:cNvSpPr txBox="1"/>
          <p:nvPr/>
        </p:nvSpPr>
        <p:spPr>
          <a:xfrm>
            <a:off y="1600200" x="0"/>
            <a:ext cy="461664" cx="6096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400" lang="en-US" i="0">
                <a:solidFill>
                  <a:schemeClr val="dk1"/>
                </a:solidFill>
                <a:latin typeface="Arial"/>
                <a:ea typeface="Arial"/>
                <a:cs typeface="Arial"/>
                <a:sym typeface="Arial"/>
              </a:rPr>
              <a:t>Level 1 Violation—Administrative Action</a:t>
            </a:r>
          </a:p>
        </p:txBody>
      </p:sp>
      <p:graphicFrame>
        <p:nvGraphicFramePr>
          <p:cNvPr id="112" name="Shape 112"/>
          <p:cNvGraphicFramePr/>
          <p:nvPr/>
        </p:nvGraphicFramePr>
        <p:xfrm>
          <a:off y="2188350" x="914400"/>
          <a:ext cy="3000000" cx="3000000"/>
        </p:xfrm>
        <a:graphic>
          <a:graphicData uri="http://schemas.openxmlformats.org/drawingml/2006/table">
            <a:tbl>
              <a:tblPr>
                <a:noFill/>
                <a:tableStyleId>{281EBCEF-9662-4D67-8DCF-CAA5A4BD5789}</a:tableStyleId>
              </a:tblPr>
              <a:tblGrid>
                <a:gridCol w="1962150"/>
                <a:gridCol w="1962150"/>
                <a:gridCol w="1962150"/>
                <a:gridCol w="1971675"/>
              </a:tblGrid>
              <a:tr h="1009650">
                <a:tc>
                  <a:txBody>
                    <a:bodyPr>
                      <a:noAutofit/>
                    </a:bodyPr>
                    <a:lstStyle/>
                    <a:p>
                      <a:pPr rtl="0" lvl="0">
                        <a:lnSpc>
                          <a:spcPct val="115000"/>
                        </a:lnSpc>
                        <a:spcBef>
                          <a:spcPts val="0"/>
                        </a:spcBef>
                        <a:buNone/>
                      </a:pPr>
                      <a:r>
                        <a:rPr b="1" sz="2000" lang="en-US"/>
                        <a:t>Level I Violation</a:t>
                      </a:r>
                    </a:p>
                  </a:txBody>
                  <a:tcPr marR="91425" marB="91425" marT="91425" marL="91425"/>
                </a:tc>
                <a:tc>
                  <a:txBody>
                    <a:bodyPr>
                      <a:noAutofit/>
                    </a:bodyPr>
                    <a:lstStyle/>
                    <a:p>
                      <a:pPr rtl="0" lvl="0">
                        <a:lnSpc>
                          <a:spcPct val="115000"/>
                        </a:lnSpc>
                        <a:spcBef>
                          <a:spcPts val="0"/>
                        </a:spcBef>
                        <a:buNone/>
                      </a:pPr>
                      <a:r>
                        <a:rPr b="1" sz="2000" lang="en-US"/>
                        <a:t>1</a:t>
                      </a:r>
                      <a:r>
                        <a:rPr b="1" baseline="30000" sz="3300" lang="en-US"/>
                        <a:t>st</a:t>
                      </a:r>
                      <a:r>
                        <a:rPr b="1" sz="2000" lang="en-US"/>
                        <a:t> Offense</a:t>
                      </a:r>
                    </a:p>
                  </a:txBody>
                  <a:tcPr marR="91425" marB="91425" marT="91425" marL="91425"/>
                </a:tc>
                <a:tc>
                  <a:txBody>
                    <a:bodyPr>
                      <a:noAutofit/>
                    </a:bodyPr>
                    <a:lstStyle/>
                    <a:p>
                      <a:pPr rtl="0" lvl="0">
                        <a:lnSpc>
                          <a:spcPct val="115000"/>
                        </a:lnSpc>
                        <a:spcBef>
                          <a:spcPts val="0"/>
                        </a:spcBef>
                        <a:buNone/>
                      </a:pPr>
                      <a:r>
                        <a:rPr b="1" sz="2000" lang="en-US"/>
                        <a:t>2</a:t>
                      </a:r>
                      <a:r>
                        <a:rPr b="1" baseline="30000" sz="3300" lang="en-US"/>
                        <a:t>nd</a:t>
                      </a:r>
                      <a:r>
                        <a:rPr b="1" sz="2000" lang="en-US"/>
                        <a:t> Offense</a:t>
                      </a:r>
                    </a:p>
                  </a:txBody>
                  <a:tcPr marR="91425" marB="91425" marT="91425" marL="91425"/>
                </a:tc>
                <a:tc>
                  <a:txBody>
                    <a:bodyPr>
                      <a:noAutofit/>
                    </a:bodyPr>
                    <a:lstStyle/>
                    <a:p>
                      <a:pPr rtl="0" lvl="0">
                        <a:lnSpc>
                          <a:spcPct val="115000"/>
                        </a:lnSpc>
                        <a:spcBef>
                          <a:spcPts val="0"/>
                        </a:spcBef>
                        <a:buNone/>
                      </a:pPr>
                      <a:r>
                        <a:rPr b="1" sz="2000" lang="en-US"/>
                        <a:t>3</a:t>
                      </a:r>
                      <a:r>
                        <a:rPr b="1" baseline="30000" sz="3300" lang="en-US"/>
                        <a:t>rd</a:t>
                      </a:r>
                      <a:r>
                        <a:rPr b="1" sz="2000" lang="en-US"/>
                        <a:t> Offense</a:t>
                      </a:r>
                    </a:p>
                    <a:p>
                      <a:pPr rtl="0" lvl="0">
                        <a:lnSpc>
                          <a:spcPct val="115000"/>
                        </a:lnSpc>
                        <a:spcBef>
                          <a:spcPts val="0"/>
                        </a:spcBef>
                        <a:buNone/>
                      </a:pPr>
                      <a:r>
                        <a:rPr b="1" sz="2000" lang="en-US"/>
                        <a:t>(Referral in SIRS)</a:t>
                      </a:r>
                    </a:p>
                  </a:txBody>
                  <a:tcPr marR="91425" marB="91425" marT="91425" marL="91425"/>
                </a:tc>
              </a:tr>
              <a:tr h="1514475">
                <a:tc>
                  <a:txBody>
                    <a:bodyPr>
                      <a:noAutofit/>
                    </a:bodyPr>
                    <a:lstStyle/>
                    <a:p>
                      <a:pPr rtl="0" lvl="0">
                        <a:lnSpc>
                          <a:spcPct val="115000"/>
                        </a:lnSpc>
                        <a:spcBef>
                          <a:spcPts val="0"/>
                        </a:spcBef>
                        <a:buNone/>
                      </a:pPr>
                      <a:r>
                        <a:rPr b="1" sz="2000" lang="en-US"/>
                        <a:t>Inappropriate Dress</a:t>
                      </a:r>
                    </a:p>
                  </a:txBody>
                  <a:tcPr marR="91425" marB="91425" marT="91425" marL="91425"/>
                </a:tc>
                <a:tc>
                  <a:txBody>
                    <a:bodyPr>
                      <a:noAutofit/>
                    </a:bodyPr>
                    <a:lstStyle/>
                    <a:p>
                      <a:pPr rtl="0" lvl="0">
                        <a:lnSpc>
                          <a:spcPct val="115000"/>
                        </a:lnSpc>
                        <a:spcBef>
                          <a:spcPts val="0"/>
                        </a:spcBef>
                        <a:buNone/>
                      </a:pPr>
                      <a:r>
                        <a:rPr sz="2000" lang="en-US"/>
                        <a:t>Warning and change attire</a:t>
                      </a:r>
                    </a:p>
                  </a:txBody>
                  <a:tcPr marR="91425" marB="91425" marT="91425" marL="91425"/>
                </a:tc>
                <a:tc>
                  <a:txBody>
                    <a:bodyPr>
                      <a:noAutofit/>
                    </a:bodyPr>
                    <a:lstStyle/>
                    <a:p>
                      <a:pPr rtl="0" lvl="0">
                        <a:lnSpc>
                          <a:spcPct val="115000"/>
                        </a:lnSpc>
                        <a:spcBef>
                          <a:spcPts val="0"/>
                        </a:spcBef>
                        <a:buNone/>
                      </a:pPr>
                      <a:r>
                        <a:rPr sz="2000" lang="en-US"/>
                        <a:t>Care until clothing is brought</a:t>
                      </a:r>
                    </a:p>
                  </a:txBody>
                  <a:tcPr marR="91425" marB="91425" marT="91425" marL="91425"/>
                </a:tc>
                <a:tc>
                  <a:txBody>
                    <a:bodyPr>
                      <a:noAutofit/>
                    </a:bodyPr>
                    <a:lstStyle/>
                    <a:p>
                      <a:pPr rtl="0" lvl="0">
                        <a:lnSpc>
                          <a:spcPct val="115000"/>
                        </a:lnSpc>
                        <a:spcBef>
                          <a:spcPts val="0"/>
                        </a:spcBef>
                        <a:buNone/>
                      </a:pPr>
                      <a:r>
                        <a:rPr sz="2000" lang="en-US"/>
                        <a:t>1 day CARE</a:t>
                      </a:r>
                    </a:p>
                    <a:p>
                      <a:pPr rtl="0" lvl="0">
                        <a:lnSpc>
                          <a:spcPct val="115000"/>
                        </a:lnSpc>
                        <a:spcBef>
                          <a:spcPts val="0"/>
                        </a:spcBef>
                        <a:buNone/>
                      </a:pPr>
                      <a:r>
                        <a:rPr sz="2000" lang="en-US"/>
                        <a:t>and Parent Contact</a:t>
                      </a:r>
                    </a:p>
                  </a:txBody>
                  <a:tcPr marR="91425" marB="91425" marT="91425" marL="91425"/>
                </a:tc>
              </a:tr>
            </a:tbl>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pic>
        <p:nvPicPr>
          <p:cNvPr id="117" name="Shape 117"/>
          <p:cNvPicPr preferRelativeResize="0"/>
          <p:nvPr/>
        </p:nvPicPr>
        <p:blipFill rotWithShape="1">
          <a:blip r:embed="rId3">
            <a:alphaModFix/>
          </a:blip>
          <a:srcRect t="0" b="0" r="0" l="0"/>
          <a:stretch/>
        </p:blipFill>
        <p:spPr>
          <a:xfrm>
            <a:off y="0" x="1524000"/>
            <a:ext cy="6858000" cx="6306205"/>
          </a:xfrm>
          <a:prstGeom prst="rect">
            <a:avLst/>
          </a:prstGeom>
          <a:solidFill>
            <a:srgbClr val="FFE173"/>
          </a:solid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pic>
        <p:nvPicPr>
          <p:cNvPr id="122" name="Shape 122"/>
          <p:cNvPicPr preferRelativeResize="0"/>
          <p:nvPr/>
        </p:nvPicPr>
        <p:blipFill rotWithShape="1">
          <a:blip r:embed="rId3">
            <a:alphaModFix/>
          </a:blip>
          <a:srcRect t="0" b="0" r="14999" l="8750"/>
          <a:stretch/>
        </p:blipFill>
        <p:spPr>
          <a:xfrm>
            <a:off y="0" x="1600200"/>
            <a:ext cy="6858000" cx="622063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pic>
        <p:nvPicPr>
          <p:cNvPr id="127" name="Shape 127"/>
          <p:cNvPicPr preferRelativeResize="0"/>
          <p:nvPr/>
        </p:nvPicPr>
        <p:blipFill rotWithShape="1">
          <a:blip r:embed="rId3">
            <a:alphaModFix/>
          </a:blip>
          <a:srcRect t="0" b="0" r="0" l="0"/>
          <a:stretch/>
        </p:blipFill>
        <p:spPr>
          <a:xfrm>
            <a:off y="0" x="1801091"/>
            <a:ext cy="6858000" cx="5541817"/>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S010336788">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