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5"/>
  </p:sldMasterIdLst>
  <p:sldIdLst>
    <p:sldId id="256" r:id="rId6"/>
    <p:sldId id="258" r:id="rId7"/>
    <p:sldId id="260" r:id="rId8"/>
    <p:sldId id="259" r:id="rId9"/>
    <p:sldId id="261" r:id="rId10"/>
    <p:sldId id="25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01" name="Group 10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3882" name="Group 90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33878" name="Rectangle 86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9" name="Rectangle 87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0" name="Rectangle 88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1" name="Rectangle 89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48" name="Rectangle 56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794" name="Group 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3795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379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1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381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3855" name="Group 63"/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33856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7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9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0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72" name="Line 80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98" name="Group 106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33874" name="Line 82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5" name="Line 83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6" name="Arc 84"/>
              <p:cNvSpPr>
                <a:spLocks/>
              </p:cNvSpPr>
              <p:nvPr/>
            </p:nvSpPr>
            <p:spPr bwMode="ltGray">
              <a:xfrm rot="16200000" flipH="1">
                <a:off x="303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3" name="Arc 91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4" name="Arc 92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5" name="Arc 93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6" name="Line 94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7" name="Line 95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8" name="Arc 96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9" name="Arc 97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0" name="Arc 98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1" name="Arc 99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2" name="Line 100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3" name="Line 101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4" name="Line 102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" name="Line 103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6" name="Line 104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" name="Line 105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867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86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869" name="Rectangle 77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fld id="{BEF25895-25C8-438C-8529-BDBD800AFC9E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33870" name="Rectangle 7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71" name="Rectangle 7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0CEECB6-D397-4EC5-AFC5-0E75C4210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9290EA-A761-4EAE-8671-1B71E069FDA8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B719ABE-51B4-4F68-ADEE-546F2F081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F96EE-BB46-4494-89B0-F5EFC379F8BD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DDA2DF82-6A7A-47C0-8352-15D80796B3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546C6A-757F-4F6A-9AED-269F73184263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E99C6DC3-E946-4D20-9B01-35E0A2039D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4CF667-E902-4FF4-AE64-61FECFFBADB3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DC5B4835-A945-4C6B-84A2-D3826B258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58D348-3968-42B7-94B1-ADC2DD46EF68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C506B43B-9ABF-41E3-A00F-C98606F2B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A4434-4280-435E-BDBB-9222081D7CA8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4A09A75-5DEE-4DB9-AB9B-084C73B8A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CFF46B-EE9B-4FF8-A958-3893183DC2F9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B6A6EF7-9DF2-4638-89A7-1E3BFB8E5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2F0FA-46A1-43CB-84C3-3E1474691A61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D4BE19E-DBEA-44C4-B5A6-5546B0D41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3EB7F-5553-4EAD-9086-5B5A0B8D1304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50B1712-7DA0-496B-80AD-608534D0A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60DF3A-60B8-4948-BA30-FC2223809DEA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1E03EDF4-4540-41B1-85E2-BDCB33BF2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17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8434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8435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5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89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95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501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13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50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0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</a:defRPr>
            </a:lvl1pPr>
          </a:lstStyle>
          <a:p>
            <a:fld id="{B4224FFB-86EE-4555-90B3-A89E29AB0965}" type="datetime1">
              <a:rPr lang="en-US"/>
              <a:pPr/>
              <a:t>1/8/2014</a:t>
            </a:fld>
            <a:endParaRPr lang="en-US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</a:defRPr>
            </a:lvl1pPr>
          </a:lstStyle>
          <a:p>
            <a:r>
              <a:rPr lang="en-US"/>
              <a:t>Page </a:t>
            </a:r>
            <a:fld id="{BF076491-6E9C-445B-90EE-A6E31AAA02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Engineering Notebook Layout	</a:t>
            </a:r>
            <a:endParaRPr lang="en-US" dirty="0"/>
          </a:p>
        </p:txBody>
      </p:sp>
      <p:pic>
        <p:nvPicPr>
          <p:cNvPr id="4" name="Picture 3" descr="SRMHS Engineering Academy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886200"/>
            <a:ext cx="2990850" cy="17907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NAME, COURSE and PERIOD must be written on the cover of your notebook.</a:t>
            </a:r>
          </a:p>
          <a:p>
            <a:endParaRPr lang="en-US" dirty="0"/>
          </a:p>
          <a:p>
            <a:r>
              <a:rPr lang="en-US" dirty="0" smtClean="0"/>
              <a:t>Write them LARGE, Clearly and in Permanent Maker.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dirty="0" smtClean="0"/>
              <a:t>Mr. Beatty</a:t>
            </a:r>
          </a:p>
          <a:p>
            <a:pPr algn="ctr">
              <a:buNone/>
            </a:pPr>
            <a:r>
              <a:rPr lang="en-US" sz="5400" dirty="0" smtClean="0"/>
              <a:t>Digital Electronics</a:t>
            </a:r>
          </a:p>
          <a:p>
            <a:pPr algn="ctr">
              <a:buNone/>
            </a:pPr>
            <a:r>
              <a:rPr lang="en-US" sz="5400" dirty="0" smtClean="0"/>
              <a:t>3</a:t>
            </a:r>
            <a:r>
              <a:rPr lang="en-US" sz="5400" baseline="30000" dirty="0" smtClean="0"/>
              <a:t>rd</a:t>
            </a:r>
            <a:r>
              <a:rPr lang="en-US" sz="5400" dirty="0" smtClean="0"/>
              <a:t> Period</a:t>
            </a: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the first TWO pages (front and back) empty for your TOC. </a:t>
            </a:r>
          </a:p>
          <a:p>
            <a:r>
              <a:rPr lang="en-US" dirty="0" smtClean="0"/>
              <a:t>Write Table of Contents across the top of each page.</a:t>
            </a:r>
          </a:p>
          <a:p>
            <a:r>
              <a:rPr lang="en-US" dirty="0" smtClean="0"/>
              <a:t>Make a header for each Unit</a:t>
            </a:r>
          </a:p>
          <a:p>
            <a:r>
              <a:rPr lang="en-US" dirty="0" smtClean="0"/>
              <a:t>List each activity and what page or pages it is 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Table of contents</a:t>
            </a:r>
          </a:p>
          <a:p>
            <a:pPr>
              <a:buNone/>
            </a:pPr>
            <a:r>
              <a:rPr lang="en-US" u="sng" dirty="0" smtClean="0"/>
              <a:t>Unit 1</a:t>
            </a:r>
          </a:p>
          <a:p>
            <a:r>
              <a:rPr lang="en-US" sz="2800" dirty="0" smtClean="0"/>
              <a:t>Pg 1 - Activity 1.1.1 Classroom &amp; Lab Safety</a:t>
            </a:r>
          </a:p>
          <a:p>
            <a:r>
              <a:rPr lang="en-US" sz="2800" dirty="0" smtClean="0"/>
              <a:t>Pg 2 – Activity 1.1.2 Engineering Notation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4114800" cy="685800"/>
          </a:xfrm>
        </p:spPr>
        <p:txBody>
          <a:bodyPr/>
          <a:lstStyle/>
          <a:p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1066800"/>
          </a:xfrm>
        </p:spPr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838200" y="2438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Lesson Notes: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838200" y="4114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Conclusion Questions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838200" y="3276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Activity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Sketches / Etc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838200" y="4953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Signature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Date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838200" y="5715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Witness’s Signature and Date: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7162800" y="22860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S001068987">
  <a:themeElements>
    <a:clrScheme name="Office Theme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Office Them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TP001068987</AuthoringAssetId>
    <AssetId xmlns="145c5697-5eb5-440b-b2f1-a8273fb59250">TS001068987</AssetId>
  </documentManagement>
</p:properties>
</file>

<file path=customXml/itemProps1.xml><?xml version="1.0" encoding="utf-8"?>
<ds:datastoreItem xmlns:ds="http://schemas.openxmlformats.org/officeDocument/2006/customXml" ds:itemID="{3DAE215A-632A-4D67-AE5F-10E0A57086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796CA5-2570-4595-8A6C-583005CDAB9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E5E34CF-E1DB-4A49-950C-49ECA3A577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C3CBDF1A-71F0-41AD-8970-5BF98E3035D8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TS001068987</Template>
  <TotalTime>180</TotalTime>
  <Words>136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TS001068987</vt:lpstr>
      <vt:lpstr>Engineering Notebook Layout </vt:lpstr>
      <vt:lpstr>Cover</vt:lpstr>
      <vt:lpstr>Example</vt:lpstr>
      <vt:lpstr>Table of Contents</vt:lpstr>
      <vt:lpstr>Example</vt:lpstr>
      <vt:lpstr>Lesson Title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Notebook Layout </dc:title>
  <dc:creator>tbeatty</dc:creator>
  <cp:lastModifiedBy>eeckenrod</cp:lastModifiedBy>
  <cp:revision>22</cp:revision>
  <cp:lastPrinted>1601-01-01T00:00:00Z</cp:lastPrinted>
  <dcterms:created xsi:type="dcterms:W3CDTF">2013-12-17T15:55:42Z</dcterms:created>
  <dcterms:modified xsi:type="dcterms:W3CDTF">2014-01-08T14:02:51Z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arkets">
    <vt:lpwstr>en-us</vt:lpwstr>
  </property>
  <property fmtid="{D5CDD505-2E9C-101B-9397-08002B2CF9AE}" pid="4" name="AssetType">
    <vt:lpwstr>TP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TS001068987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Blueprint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Blueprint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66;#PowerPoint - Design Templt 2003;#182;#Office XP;#64;#PowerPoint 2003;#67;#PowerPoint - Design Templt 12;#65;#Microsoft Office PowerPoint 2007;#184;#Office 2000;#79;#Template 12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LEGACY PPTDT. 421488L. June 2003 retrofit</vt:lpwstr>
  </property>
  <property fmtid="{D5CDD505-2E9C-101B-9397-08002B2CF9AE}" pid="33" name="PublishStatusLookup">
    <vt:lpwstr>254820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TPClientViewer">
    <vt:lpwstr>Microsoft Office PowerPoint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TP001068987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